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1"/>
  </p:sldMasterIdLst>
  <p:sldIdLst>
    <p:sldId id="256" r:id="rId2"/>
    <p:sldId id="272" r:id="rId3"/>
    <p:sldId id="267" r:id="rId4"/>
    <p:sldId id="273" r:id="rId5"/>
    <p:sldId id="275" r:id="rId6"/>
    <p:sldId id="274" r:id="rId7"/>
    <p:sldId id="270" r:id="rId8"/>
    <p:sldId id="278" r:id="rId9"/>
    <p:sldId id="277" r:id="rId10"/>
    <p:sldId id="276" r:id="rId11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22-Jan-19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37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22-Jan-19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22-Jan-19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9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22-Jan-19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6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22-Jan-19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74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22-Jan-19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22-Jan-19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17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22-Jan-19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7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22-Jan-19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5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C68B11-C5A8-448C-8CE9-B1A273C79CFC}" type="datetimeFigureOut">
              <a:rPr lang="en-US" smtClean="0"/>
              <a:t>22-Jan-19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4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22-Jan-19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36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22-Jan-19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65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7346" y="-250410"/>
            <a:ext cx="8923054" cy="217403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 </a:t>
            </a:r>
            <a:r>
              <a:rPr lang="ar-AE" sz="4400" b="1" dirty="0"/>
              <a:t>مدرسة </a:t>
            </a:r>
            <a:r>
              <a:rPr lang="ar-AE" sz="4400" b="1" dirty="0" err="1"/>
              <a:t>الظبيانية</a:t>
            </a:r>
            <a:r>
              <a:rPr lang="ar-AE" sz="4400" b="1" dirty="0"/>
              <a:t> للتعليم </a:t>
            </a:r>
            <a:r>
              <a:rPr lang="ar-AE" sz="4400" b="1" dirty="0" smtClean="0"/>
              <a:t>الأساسي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Al </a:t>
            </a:r>
            <a:r>
              <a:rPr lang="en-US" sz="4400" b="1" dirty="0" err="1"/>
              <a:t>Dhabiania</a:t>
            </a:r>
            <a:r>
              <a:rPr lang="en-US" sz="4400" b="1" dirty="0"/>
              <a:t> School 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975" y="1987428"/>
            <a:ext cx="8792425" cy="1347432"/>
          </a:xfrm>
        </p:spPr>
        <p:txBody>
          <a:bodyPr/>
          <a:lstStyle/>
          <a:p>
            <a:pPr algn="ctr"/>
            <a:r>
              <a:rPr lang="ar-AE" sz="2000" dirty="0"/>
              <a:t>رؤيتنا :   </a:t>
            </a:r>
            <a:r>
              <a:rPr lang="ar-AE" sz="2000" dirty="0" err="1"/>
              <a:t>الظبيانية</a:t>
            </a:r>
            <a:r>
              <a:rPr lang="ar-AE" sz="2000" dirty="0"/>
              <a:t> تفوق وإبداع وأصالة وطنية واعدة .</a:t>
            </a:r>
            <a:endParaRPr lang="en-US" sz="2000" dirty="0"/>
          </a:p>
          <a:p>
            <a:pPr algn="ctr"/>
            <a:r>
              <a:rPr lang="en-US" sz="2000" b="1" dirty="0"/>
              <a:t>Our vision : Al </a:t>
            </a:r>
            <a:r>
              <a:rPr lang="en-US" sz="2000" b="1" dirty="0" err="1"/>
              <a:t>Dhabiania</a:t>
            </a:r>
            <a:r>
              <a:rPr lang="en-US" sz="2000" b="1" dirty="0"/>
              <a:t> is a symbol of distinction, creativity and national belonging </a:t>
            </a:r>
            <a:r>
              <a:rPr lang="en-US" b="1" dirty="0"/>
              <a:t>. 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63" y="436727"/>
            <a:ext cx="1744646" cy="15141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91" y="3334860"/>
            <a:ext cx="11237150" cy="29757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14334" y="4007530"/>
            <a:ext cx="55797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TIMSS Parent Information Meeting</a:t>
            </a:r>
          </a:p>
          <a:p>
            <a:pPr algn="ctr"/>
            <a:r>
              <a:rPr lang="en-US" sz="2800" dirty="0" smtClean="0"/>
              <a:t>23 January 2019</a:t>
            </a:r>
          </a:p>
          <a:p>
            <a:pPr algn="ctr"/>
            <a:r>
              <a:rPr lang="ar-AE" sz="2800" dirty="0" smtClean="0"/>
              <a:t>لقاء أولياء الأمور التعريفي ببرنامج تيمز</a:t>
            </a:r>
          </a:p>
          <a:p>
            <a:pPr algn="ctr"/>
            <a:r>
              <a:rPr lang="ar-AE" sz="2800" dirty="0" smtClean="0"/>
              <a:t>23/1/2019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683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51" y="219353"/>
            <a:ext cx="1675924" cy="1454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720" y="283455"/>
            <a:ext cx="6785863" cy="18755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3495" y="727241"/>
            <a:ext cx="4930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Visit the MOE website for more information.</a:t>
            </a:r>
            <a:r>
              <a:rPr lang="ar-AE" sz="2800" dirty="0"/>
              <a:t> </a:t>
            </a:r>
            <a:r>
              <a:rPr lang="ar-AE" sz="2800" dirty="0" smtClean="0"/>
              <a:t>   زوروا موقع الوزارة لمزيد من المعلومات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925" y="2159051"/>
            <a:ext cx="6479363" cy="445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7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51" y="219353"/>
            <a:ext cx="1675924" cy="1454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720" y="283455"/>
            <a:ext cx="6785863" cy="18755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4684" y="946605"/>
            <a:ext cx="813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 is TIMSS ?   </a:t>
            </a:r>
            <a:r>
              <a:rPr lang="ar-AE" sz="2800" dirty="0" smtClean="0"/>
              <a:t>ما هو برنامج تيمز ؟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75344" y="1981201"/>
            <a:ext cx="49533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TIMSS stands for Trends in International Mathematics and Science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It </a:t>
            </a:r>
            <a:r>
              <a:rPr lang="en-US" sz="2000" dirty="0"/>
              <a:t>is an exam given to students in Grades 4 and 8 to determine students’ ability levels in mathematics and science and provide information about global math and science </a:t>
            </a:r>
            <a:r>
              <a:rPr lang="en-US" sz="2000" dirty="0" smtClean="0"/>
              <a:t>skills.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 </a:t>
            </a:r>
            <a:r>
              <a:rPr lang="en-US" sz="2000" dirty="0"/>
              <a:t>2019, 60 countries will take the TIMSS test.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 err="1"/>
              <a:t>eTIMSS</a:t>
            </a:r>
            <a:r>
              <a:rPr lang="en-US" sz="2000" dirty="0"/>
              <a:t> test will be given from April 22-May </a:t>
            </a:r>
            <a:r>
              <a:rPr lang="en-US" sz="2000" dirty="0" smtClean="0"/>
              <a:t>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Students </a:t>
            </a:r>
            <a:r>
              <a:rPr lang="en-US" sz="2000" dirty="0"/>
              <a:t>will have 72 minutes to complete questions in mathematics and science.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729417" y="2337007"/>
            <a:ext cx="59033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200" dirty="0" smtClean="0"/>
              <a:t>تعني كلمة تيمز: الاتجاهات العالمية في دراسة الرياضيات والعلوم</a:t>
            </a:r>
            <a:endParaRPr lang="en-US" sz="2200" dirty="0"/>
          </a:p>
          <a:p>
            <a:pPr algn="r"/>
            <a:r>
              <a:rPr lang="ar-AE" sz="2200" dirty="0" smtClean="0"/>
              <a:t>يطبق اختبار تيمز على طلاب الصف الرابع و الثامن لتحديد مستوى قدرات الطلاب في الرياضيات و العلوم و تزويدنا بمعلومات عن المهارات العالمية في هاتين المادتين.</a:t>
            </a:r>
            <a:endParaRPr lang="en-US" sz="2200" dirty="0"/>
          </a:p>
          <a:p>
            <a:pPr algn="r"/>
            <a:r>
              <a:rPr lang="ar-AE" sz="2200" dirty="0" smtClean="0"/>
              <a:t>- سوف يطبق اختبار تيمز على 60 دولة في عام 2019</a:t>
            </a:r>
            <a:r>
              <a:rPr lang="en-US" sz="2200" dirty="0" smtClean="0"/>
              <a:t>. </a:t>
            </a:r>
          </a:p>
          <a:p>
            <a:pPr algn="r"/>
            <a:r>
              <a:rPr lang="ar-AE" sz="2200" dirty="0" smtClean="0"/>
              <a:t> سيكون تطبيق اختبار </a:t>
            </a:r>
            <a:r>
              <a:rPr lang="ar-AE" sz="2200" dirty="0" err="1" smtClean="0"/>
              <a:t>تيمز</a:t>
            </a:r>
            <a:r>
              <a:rPr lang="ar-AE" sz="2200" dirty="0" smtClean="0"/>
              <a:t> في الفترة ما بين 22 أبريل و حتى 2 مايو</a:t>
            </a:r>
            <a:endParaRPr lang="en-US" sz="2200" dirty="0" smtClean="0"/>
          </a:p>
          <a:p>
            <a:pPr algn="r"/>
            <a:r>
              <a:rPr lang="ar-AE" sz="2200" dirty="0" smtClean="0"/>
              <a:t> المدة الزمنية المحددة لاجراء اختبار تيمز هي 72 دقيقة</a:t>
            </a:r>
            <a:r>
              <a:rPr lang="en-US" sz="2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718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51" y="219353"/>
            <a:ext cx="1675924" cy="1454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720" y="283455"/>
            <a:ext cx="6785863" cy="18755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0668" y="946605"/>
            <a:ext cx="4930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 smtClean="0"/>
              <a:t>ما هي أهمية برنامج تيمز ؟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22651" y="2228334"/>
            <a:ext cx="44978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TIMSS provides valuable information about mathematics and science trends around the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TIMSS provides the UAE and the school with valuable information about student achievement compared to students around the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Our student success on the TIMSS test aligns with the UAE Vision 2021 by providing evidence of our high-level education system on a global standard.</a:t>
            </a:r>
            <a:r>
              <a:rPr lang="ar-AE" sz="2000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6067" y="2508420"/>
            <a:ext cx="56140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AE" sz="2400" dirty="0" smtClean="0"/>
              <a:t>- يقدم برنامج تيمز معلومات قيمة عن الاتجاهات العالمية في مادتي العلوم و الرياضيات </a:t>
            </a:r>
            <a:endParaRPr lang="en-US" sz="2400" dirty="0" smtClean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AE" sz="2400" dirty="0" smtClean="0"/>
              <a:t>- يعطي برنامج تيمزمعلومات قيمة عن تحصيل طلاب الدولة و المدرسة مقارنة بطلاب دول العالم </a:t>
            </a:r>
            <a:endParaRPr lang="en-US" sz="2400" dirty="0" smtClean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AE" sz="2400" dirty="0" smtClean="0"/>
              <a:t>- يتماشى نجاح طلابنا في اختبار تيمز مع رؤية دولة الامارات 2021 كدليل على وجود نظام تعليمي عالي المستوى وفقا للمعايير العالمية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782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51" y="219353"/>
            <a:ext cx="1675924" cy="1454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720" y="283455"/>
            <a:ext cx="6785863" cy="18755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720" y="946605"/>
            <a:ext cx="6387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How does Al </a:t>
            </a:r>
            <a:r>
              <a:rPr lang="en-US" sz="2400" dirty="0" err="1" smtClean="0"/>
              <a:t>Dhabiania</a:t>
            </a:r>
            <a:r>
              <a:rPr lang="en-US" sz="2400" dirty="0" smtClean="0"/>
              <a:t> prepare </a:t>
            </a:r>
            <a:r>
              <a:rPr lang="en-US" sz="2400" dirty="0"/>
              <a:t>students for TIMSS </a:t>
            </a:r>
            <a:r>
              <a:rPr lang="ar-AE" sz="2400" dirty="0" smtClean="0"/>
              <a:t>كيف تعد الظبيانية طالباتها لاختبار تيمز؟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328607" y="2546229"/>
            <a:ext cx="51486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AE" sz="2000" dirty="0" smtClean="0"/>
              <a:t>تقوم المدرسات بتزويد الطالبات بأنشطة تفاعلية مشوقة تتماشى مع مهارات الرياضيات و العلوم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AE" sz="2000" dirty="0" smtClean="0"/>
              <a:t>تتيح المدرسة الفرصة للطالبات للتدريب على برنامج سؤال لكل يوم اسبوعيا وفق جدول محدد لمساعدة الطالبات على التعرف على نمط أسئلة اختبار تيمز </a:t>
            </a:r>
            <a:endParaRPr lang="en-US" sz="2000" dirty="0" smtClean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AE" sz="2000" dirty="0" smtClean="0"/>
              <a:t>تستخدم المدرسات تقارير بيانات برنامج سؤال لكل يوم لمساعدة الطالبات لفهم أفضل لبعض المفاهيم </a:t>
            </a:r>
            <a:endParaRPr lang="en-US" sz="2000" dirty="0" smtClean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AE" sz="2200" dirty="0" smtClean="0"/>
              <a:t>تزود المدرسات الطالبات بتمارين و أنشطة اضافية لتجهيزهن لاختبار تيمز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523102" y="2159051"/>
            <a:ext cx="50292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Our teachers provide students with engaging, hands-on learning experiences that align with math and science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Our school provides additional time each week for students to complete the Question-A-Day program to help students with TIMSS-type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Our teachers use the data collected from Question-A-Day to help students with concepts they do not understand.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Our teachers provide students with practice questions and activities to help prepare them for the TIMSS.</a:t>
            </a:r>
            <a:endParaRPr lang="ar-AE" sz="2000" dirty="0" smtClean="0"/>
          </a:p>
        </p:txBody>
      </p:sp>
    </p:spTree>
    <p:extLst>
      <p:ext uri="{BB962C8B-B14F-4D97-AF65-F5344CB8AC3E}">
        <p14:creationId xmlns:p14="http://schemas.microsoft.com/office/powerpoint/2010/main" val="37914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51" y="219353"/>
            <a:ext cx="1675924" cy="1454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720" y="283455"/>
            <a:ext cx="6785863" cy="18755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3571" y="946605"/>
            <a:ext cx="6591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How can I help my daughter at home?</a:t>
            </a:r>
            <a:r>
              <a:rPr lang="ar-AE" sz="2800" dirty="0" smtClean="0"/>
              <a:t> كيف </a:t>
            </a:r>
            <a:endParaRPr lang="en-US" sz="2800" dirty="0" smtClean="0"/>
          </a:p>
          <a:p>
            <a:pPr algn="ctr"/>
            <a:r>
              <a:rPr lang="ar-AE" sz="2800" dirty="0" smtClean="0"/>
              <a:t>يمكنني </a:t>
            </a:r>
            <a:r>
              <a:rPr lang="ar-AE" sz="2800" dirty="0" smtClean="0"/>
              <a:t>مساعدة ابنتي في المنزل ؟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046573" y="2471353"/>
            <a:ext cx="55449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AE" sz="2000" dirty="0" smtClean="0"/>
              <a:t>شجعي ابنتك على اكمال حل أسئلة برنامج سؤال لكل يوم يوميا/ اسبوعيا. اذا لم تتمكن ابنتك من فهم السؤال, ساعديها من خلال شرحه. </a:t>
            </a:r>
            <a:endParaRPr lang="en-US" sz="2000" dirty="0" smtClean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AE" sz="2000" dirty="0" smtClean="0"/>
              <a:t>شجعي ابنتك على التدريب و المحاولة في المدرسة.</a:t>
            </a:r>
            <a:endParaRPr lang="en-US" sz="2000" dirty="0" smtClean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AE" sz="2000" dirty="0" smtClean="0"/>
              <a:t>ساعدي ابنتك على فهم واجبات الرياضيات و العلوم</a:t>
            </a:r>
            <a:endParaRPr lang="en-US" sz="2000" dirty="0" smtClean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AE" sz="2000" dirty="0" smtClean="0"/>
              <a:t>دربي ابنتك على المفاهيم الاساسية في الرياضيات 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ar-AE" sz="2000" dirty="0" smtClean="0"/>
              <a:t> / الجمع</a:t>
            </a:r>
            <a:r>
              <a:rPr lang="en-US" sz="2000" dirty="0" smtClean="0"/>
              <a:t>Addition: 5+5=10</a:t>
            </a:r>
            <a:r>
              <a:rPr lang="ar-AE" sz="2000" dirty="0" smtClean="0"/>
              <a:t>      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ar-AE" sz="2000" dirty="0" smtClean="0"/>
              <a:t> / الطرح </a:t>
            </a:r>
            <a:r>
              <a:rPr lang="en-US" sz="2000" dirty="0" smtClean="0"/>
              <a:t>Subtraction: 10-3=7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ar-AE" sz="2000" dirty="0" smtClean="0"/>
              <a:t> / الضرب</a:t>
            </a:r>
            <a:r>
              <a:rPr lang="en-US" sz="2000" dirty="0" smtClean="0"/>
              <a:t>Multiplication: 2x2=4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ar-AE" sz="2000" dirty="0" smtClean="0"/>
              <a:t> / القسمة</a:t>
            </a:r>
            <a:r>
              <a:rPr lang="en-US" sz="2000" dirty="0" smtClean="0"/>
              <a:t>Division: 25÷5=5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1700" y="2113007"/>
            <a:ext cx="522601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Encourage your daughter to complete Question-A-Day questions each day/week. If your daughter does not understand a question, help explain the answer to 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Encourage your daughter to try her best at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Support your daughter in mathematics and science homework.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Practice basic math facts with your daughter 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ar-AE" sz="2000" dirty="0" smtClean="0"/>
              <a:t>/ الجمع</a:t>
            </a:r>
            <a:r>
              <a:rPr lang="en-US" sz="2000" dirty="0" smtClean="0"/>
              <a:t>Addition: 5+5=10</a:t>
            </a:r>
            <a:r>
              <a:rPr lang="ar-AE" sz="2000" dirty="0" smtClean="0"/>
              <a:t>      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ar-AE" sz="2000" dirty="0" smtClean="0"/>
              <a:t> / الطرح </a:t>
            </a:r>
            <a:r>
              <a:rPr lang="en-US" sz="2000" dirty="0" smtClean="0"/>
              <a:t>Subtraction: 10-3=7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ar-AE" sz="2000" dirty="0" smtClean="0"/>
              <a:t> / الضرب</a:t>
            </a:r>
            <a:r>
              <a:rPr lang="en-US" sz="2000" dirty="0" smtClean="0"/>
              <a:t>Multiplication: 2x2=4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ar-AE" sz="2000" dirty="0" smtClean="0"/>
              <a:t> / القسمة</a:t>
            </a:r>
            <a:r>
              <a:rPr lang="en-US" sz="2000" dirty="0" smtClean="0"/>
              <a:t>Division: 25÷5=5</a:t>
            </a:r>
          </a:p>
        </p:txBody>
      </p:sp>
    </p:spTree>
    <p:extLst>
      <p:ext uri="{BB962C8B-B14F-4D97-AF65-F5344CB8AC3E}">
        <p14:creationId xmlns:p14="http://schemas.microsoft.com/office/powerpoint/2010/main" val="120644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51" y="219353"/>
            <a:ext cx="1675924" cy="1454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764" y="580251"/>
            <a:ext cx="8083710" cy="544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6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51" y="219353"/>
            <a:ext cx="1675924" cy="1454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720" y="283455"/>
            <a:ext cx="6785863" cy="18755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0668" y="946605"/>
            <a:ext cx="4930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Sample Math Questions</a:t>
            </a:r>
            <a:r>
              <a:rPr lang="ar-AE" sz="2800" dirty="0" smtClean="0"/>
              <a:t> نماذج أسئلة في الرياضيات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426" y="2067073"/>
            <a:ext cx="5343525" cy="3638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8651" y="2159051"/>
            <a:ext cx="55054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1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51" y="219353"/>
            <a:ext cx="1675924" cy="1454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021" y="283455"/>
            <a:ext cx="7144265" cy="590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25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51" y="219353"/>
            <a:ext cx="1675924" cy="1454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720" y="283455"/>
            <a:ext cx="6785863" cy="18755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0668" y="946605"/>
            <a:ext cx="4930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Sample Science Questions</a:t>
            </a:r>
            <a:r>
              <a:rPr lang="ar-AE" sz="2800" dirty="0" smtClean="0"/>
              <a:t> نماذج أسئلة العلوم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91" y="2132975"/>
            <a:ext cx="5021570" cy="34605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306" y="2066024"/>
            <a:ext cx="4854514" cy="293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769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4293</TotalTime>
  <Words>662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Retrospect</vt:lpstr>
      <vt:lpstr> مدرسة الظبيانية للتعليم الأساسي Al Dhabiania School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مدرسة الظبيانية للتعليم الأساسي Al Dhabiania School</dc:title>
  <dc:creator>Jina Eksaengsri</dc:creator>
  <cp:lastModifiedBy>Jina Eksaengsri</cp:lastModifiedBy>
  <cp:revision>40</cp:revision>
  <cp:lastPrinted>2019-01-22T03:48:05Z</cp:lastPrinted>
  <dcterms:created xsi:type="dcterms:W3CDTF">2019-01-17T05:32:38Z</dcterms:created>
  <dcterms:modified xsi:type="dcterms:W3CDTF">2019-01-22T03:48:08Z</dcterms:modified>
</cp:coreProperties>
</file>